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75" r:id="rId6"/>
    <p:sldId id="269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31/08/2023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31/08/2023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31/08/2023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72103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00" y="126918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broader and more intense UV pulses,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 and the gradient model for Argon at 1500mW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potentially promising outputs, showing qualitative agreement with both experiment and literature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The resulting simulations can, at this stage, be viewed as a proof of concept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3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package [1]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 (UPPE), which is derived from Maxwell’s Equations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013022"/>
              </a:xfrm>
              <a:prstGeom prst="rect">
                <a:avLst/>
              </a:prstGeom>
              <a:blipFill>
                <a:blip r:embed="rId3"/>
                <a:stretch>
                  <a:fillRect l="-782" t="-1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042364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042364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39826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 this presentation focusses on Argon and Neon</a:t>
            </a:r>
          </a:p>
          <a:p>
            <a:endParaRPr lang="en-GB" dirty="0"/>
          </a:p>
        </p:txBody>
      </p:sp>
      <p:pic>
        <p:nvPicPr>
          <p:cNvPr id="4" name="Picture 3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EF0D2CAA-F022-232D-652C-C21726EE6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66" y="6210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5931524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4716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490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(rescaled)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Self-steepening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self-steepening of the UV pulse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1095695" y="5060374"/>
            <a:ext cx="3550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UV output beam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33" y="774662"/>
            <a:ext cx="3840203" cy="288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163" y="751273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">
            <a:extLst>
              <a:ext uri="{FF2B5EF4-FFF2-40B4-BE49-F238E27FC236}">
                <a16:creationId xmlns:a16="http://schemas.microsoft.com/office/drawing/2014/main" id="{25ED1729-C704-1525-5EA9-AA03D9D9A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58" y="3613271"/>
            <a:ext cx="3840203" cy="2880000"/>
          </a:xfrm>
          <a:prstGeom prst="rect">
            <a:avLst/>
          </a:prstGeom>
        </p:spPr>
      </p:pic>
      <p:pic>
        <p:nvPicPr>
          <p:cNvPr id="21" name="Picture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C55C621-B89A-AEAF-59D8-CCFA58A34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94" y="3613271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5BE425DD-EDFF-CC31-3AB0-D402C65A0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3" y="3425914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870F49-CB53-FEF6-5DBB-CA771C5D1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91" y="3425914"/>
            <a:ext cx="3840203" cy="2880000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1143</Words>
  <Application>Microsoft Office PowerPoint</Application>
  <PresentationFormat>Widescreen</PresentationFormat>
  <Paragraphs>101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Self-steepening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18</cp:revision>
  <dcterms:created xsi:type="dcterms:W3CDTF">2023-08-29T12:04:02Z</dcterms:created>
  <dcterms:modified xsi:type="dcterms:W3CDTF">2023-08-31T17:07:10Z</dcterms:modified>
</cp:coreProperties>
</file>